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лгоритм картины\1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9559" t="3208" r="58272" b="72063"/>
          <a:stretch>
            <a:fillRect/>
          </a:stretch>
        </p:blipFill>
        <p:spPr bwMode="auto">
          <a:xfrm>
            <a:off x="285720" y="214290"/>
            <a:ext cx="2500330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User\Desktop\алгоритм картины\1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51838" t="2539" r="17831" b="72732"/>
          <a:stretch>
            <a:fillRect/>
          </a:stretch>
        </p:blipFill>
        <p:spPr bwMode="auto">
          <a:xfrm>
            <a:off x="3286116" y="214290"/>
            <a:ext cx="2357454" cy="26432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9" name="Picture 5" descr="C:\Users\User\Desktop\алгоритм картины\1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13977" t="31947" r="57721" b="43325"/>
          <a:stretch>
            <a:fillRect/>
          </a:stretch>
        </p:blipFill>
        <p:spPr bwMode="auto">
          <a:xfrm>
            <a:off x="6156176" y="285728"/>
            <a:ext cx="2487790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C:\Users\User\Desktop\алгоритм картины\1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49632" t="30610" r="17831" b="43324"/>
          <a:stretch>
            <a:fillRect/>
          </a:stretch>
        </p:blipFill>
        <p:spPr bwMode="auto">
          <a:xfrm>
            <a:off x="285720" y="3214686"/>
            <a:ext cx="2528878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 descr="C:\Users\User\Desktop\алгоритм картины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9EDF6"/>
              </a:clrFrom>
              <a:clrTo>
                <a:srgbClr val="E9EDF6">
                  <a:alpha val="0"/>
                </a:srgbClr>
              </a:clrTo>
            </a:clrChange>
            <a:lum contrast="40000"/>
          </a:blip>
          <a:srcRect l="13132" t="60757" r="61853" b="12643"/>
          <a:stretch>
            <a:fillRect/>
          </a:stretch>
        </p:blipFill>
        <p:spPr bwMode="auto">
          <a:xfrm rot="10800000">
            <a:off x="3419872" y="3214686"/>
            <a:ext cx="2448272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 descr="C:\Users\User\Desktop\алгоритм картины\1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51378" t="66172" r="22128" b="11109"/>
          <a:stretch>
            <a:fillRect/>
          </a:stretch>
        </p:blipFill>
        <p:spPr bwMode="auto">
          <a:xfrm>
            <a:off x="6372200" y="3341987"/>
            <a:ext cx="2304256" cy="25873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алгоритм картины\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2025" t="61060" r="63546" b="8778"/>
          <a:stretch>
            <a:fillRect/>
          </a:stretch>
        </p:blipFill>
        <p:spPr bwMode="auto">
          <a:xfrm>
            <a:off x="214282" y="214290"/>
            <a:ext cx="2428892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1" name="Picture 3" descr="C:\Users\User\Desktop\алгоритм картины\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47975" t="65728" r="14559" b="11018"/>
          <a:stretch>
            <a:fillRect/>
          </a:stretch>
        </p:blipFill>
        <p:spPr bwMode="auto">
          <a:xfrm>
            <a:off x="3214678" y="476672"/>
            <a:ext cx="2653466" cy="2523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2" name="Picture 4" descr="C:\Users\User\Desktop\алгоритм картины\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56076" t="38221" r="4433" b="37502"/>
          <a:stretch>
            <a:fillRect/>
          </a:stretch>
        </p:blipFill>
        <p:spPr bwMode="auto">
          <a:xfrm rot="5400000">
            <a:off x="6230464" y="618408"/>
            <a:ext cx="2786082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3" name="Picture 5" descr="C:\Users\User\Desktop\алгоритм картины\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4433" t="24979" r="62151" b="46330"/>
          <a:stretch>
            <a:fillRect/>
          </a:stretch>
        </p:blipFill>
        <p:spPr bwMode="auto">
          <a:xfrm>
            <a:off x="395536" y="3429000"/>
            <a:ext cx="2357454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4" name="Picture 6" descr="C:\Users\User\Desktop\алгоритм картины\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58101" t="10184" r="3420" b="70536"/>
          <a:stretch>
            <a:fillRect/>
          </a:stretch>
        </p:blipFill>
        <p:spPr bwMode="auto">
          <a:xfrm rot="5400000">
            <a:off x="3358694" y="3633624"/>
            <a:ext cx="2714644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Методкабинет</cp:lastModifiedBy>
  <cp:revision>7</cp:revision>
  <dcterms:created xsi:type="dcterms:W3CDTF">2010-01-04T09:09:03Z</dcterms:created>
  <dcterms:modified xsi:type="dcterms:W3CDTF">2014-09-08T03:58:05Z</dcterms:modified>
</cp:coreProperties>
</file>